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1"/>
  </p:notesMasterIdLst>
  <p:handoutMasterIdLst>
    <p:handoutMasterId r:id="rId12"/>
  </p:handoutMasterIdLst>
  <p:sldIdLst>
    <p:sldId id="256" r:id="rId3"/>
    <p:sldId id="283" r:id="rId4"/>
    <p:sldId id="327" r:id="rId5"/>
    <p:sldId id="323" r:id="rId6"/>
    <p:sldId id="325" r:id="rId7"/>
    <p:sldId id="328" r:id="rId8"/>
    <p:sldId id="321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70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597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9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Logistic regression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62369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30676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Logistic regression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247760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邏輯回歸是一種分類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(C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lassification)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用於分類問題中的廣義回歸演算法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又稱＂回歸＂的線性分類器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Label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為非連續值（二元、多元分類問題）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878FA4-831E-0446-9837-4D97DAC28B58}"/>
              </a:ext>
            </a:extLst>
          </p:cNvPr>
          <p:cNvSpPr/>
          <p:nvPr/>
        </p:nvSpPr>
        <p:spPr>
          <a:xfrm>
            <a:off x="5506358" y="5118290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適合需要得到一個 二元分類概率 的場景，簡單，速度快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47298CE-6536-0E44-A367-775E6624F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3289" y="4870640"/>
            <a:ext cx="495300" cy="49530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FCA4607-1E54-8040-8DD4-7CA343CE5406}"/>
              </a:ext>
            </a:extLst>
          </p:cNvPr>
          <p:cNvSpPr/>
          <p:nvPr/>
        </p:nvSpPr>
        <p:spPr>
          <a:xfrm>
            <a:off x="6491111" y="1855688"/>
            <a:ext cx="2878667" cy="2659868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A8158-8963-7445-A93B-0BCC16CD6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110" y="1855688"/>
            <a:ext cx="2350911" cy="2386531"/>
          </a:xfrm>
          <a:prstGeom prst="rect">
            <a:avLst/>
          </a:prstGeom>
        </p:spPr>
      </p:pic>
      <p:sp>
        <p:nvSpPr>
          <p:cNvPr id="34" name="Google Shape;1256;p137">
            <a:extLst>
              <a:ext uri="{FF2B5EF4-FFF2-40B4-BE49-F238E27FC236}">
                <a16:creationId xmlns:a16="http://schemas.microsoft.com/office/drawing/2014/main" id="{6AD0DBEA-CCDC-5F44-B578-85D475F7E462}"/>
              </a:ext>
            </a:extLst>
          </p:cNvPr>
          <p:cNvSpPr/>
          <p:nvPr/>
        </p:nvSpPr>
        <p:spPr>
          <a:xfrm>
            <a:off x="1517729" y="3664546"/>
            <a:ext cx="2902500" cy="904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162369"/>
          </a:xfrm>
        </p:spPr>
        <p:txBody>
          <a:bodyPr/>
          <a:lstStyle/>
          <a:p>
            <a:pPr lvl="0"/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</a:rPr>
              <a:t>邏輯迴歸</a:t>
            </a:r>
            <a:r>
              <a:rPr lang="zh-TW" altLang="en-US" sz="3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1800" dirty="0">
                <a:solidFill>
                  <a:schemeClr val="accent2">
                    <a:lumMod val="75000"/>
                  </a:schemeClr>
                </a:solidFill>
              </a:rPr>
              <a:t>(Logistic regression)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zh-CN" altLang="en-US" sz="3600" dirty="0">
                <a:solidFill>
                  <a:schemeClr val="accent2">
                    <a:lumMod val="75000"/>
                  </a:schemeClr>
                </a:solidFill>
              </a:rPr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689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3357</TotalTime>
  <Words>510</Words>
  <Application>Microsoft Macintosh PowerPoint</Application>
  <PresentationFormat>Widescreen</PresentationFormat>
  <Paragraphs>55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等线</vt:lpstr>
      <vt:lpstr>inherit</vt:lpstr>
      <vt:lpstr>Microsoft JhengHei</vt:lpstr>
      <vt:lpstr>微软雅黑</vt:lpstr>
      <vt:lpstr>Segoe UI Light</vt:lpstr>
      <vt:lpstr>Arial</vt:lpstr>
      <vt:lpstr>Calibri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204</cp:revision>
  <dcterms:created xsi:type="dcterms:W3CDTF">2015-08-18T02:51:41Z</dcterms:created>
  <dcterms:modified xsi:type="dcterms:W3CDTF">2020-09-07T06:44:23Z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